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256" r:id="rId2"/>
    <p:sldId id="270" r:id="rId3"/>
    <p:sldId id="268" r:id="rId4"/>
    <p:sldId id="261" r:id="rId5"/>
    <p:sldId id="259" r:id="rId6"/>
    <p:sldId id="257" r:id="rId7"/>
    <p:sldId id="264" r:id="rId8"/>
    <p:sldId id="278" r:id="rId9"/>
    <p:sldId id="272" r:id="rId10"/>
    <p:sldId id="273" r:id="rId11"/>
    <p:sldId id="274" r:id="rId12"/>
    <p:sldId id="275" r:id="rId13"/>
    <p:sldId id="276" r:id="rId14"/>
    <p:sldId id="277" r:id="rId15"/>
    <p:sldId id="25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3" d="100"/>
          <a:sy n="73" d="100"/>
        </p:scale>
        <p:origin x="-1284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EB863-5882-4C93-9FC8-C823794164D6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D9CB94-CE18-4676-B478-073D28EFB45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9CB94-CE18-4676-B478-073D28EFB45C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8994A29F-B7C4-4895-B754-CBB4177E0763}" type="datetimeFigureOut">
              <a:rPr lang="en-US" smtClean="0"/>
              <a:t>2/23/2017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0E64158-5783-4275-A5B3-B0C43B480E4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ChangeArrowheads="1"/>
          </p:cNvSpPr>
          <p:nvPr/>
        </p:nvSpPr>
        <p:spPr bwMode="auto">
          <a:xfrm>
            <a:off x="0" y="0"/>
            <a:ext cx="9144000" cy="8309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                     How we teach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sz="3200" b="1" dirty="0" smtClean="0">
                <a:solidFill>
                  <a:schemeClr val="tx2"/>
                </a:solidFill>
                <a:latin typeface="AR CENA" pitchFamily="2" charset="0"/>
                <a:cs typeface="Arial" pitchFamily="34" charset="0"/>
              </a:rPr>
              <a:t>Classroom training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Get Reading Material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Create documents(BRD,FRD)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BA case study practice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Learn BA tools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Receive Mock Interviews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4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0723" name="AutoShape 3" descr="Image result for reading material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381000"/>
            <a:ext cx="1905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2590800"/>
            <a:ext cx="18383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29400" y="4572000"/>
            <a:ext cx="22383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0"/>
            <a:ext cx="9144000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             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Training Duration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4800" b="1" dirty="0">
              <a:solidFill>
                <a:schemeClr val="tx2"/>
              </a:solidFill>
              <a:latin typeface="AR CENA" pitchFamily="2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2-3 months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4 Days class per week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3200" b="1" dirty="0" smtClean="0">
                <a:solidFill>
                  <a:schemeClr val="tx2"/>
                </a:solidFill>
                <a:latin typeface="AR CENA" pitchFamily="2" charset="0"/>
                <a:cs typeface="Times New Roman" pitchFamily="18" charset="0"/>
              </a:rPr>
              <a:t>10-12 weeks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225 hours</a:t>
            </a: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219200"/>
            <a:ext cx="4343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0" y="0"/>
            <a:ext cx="9144000" cy="6924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        </a:t>
            </a: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What you can expect to learn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Introduction to business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Software Engineering process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Requirement Gathering Methodologies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Requirement Gathering documents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Use Cases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Unified Modeling Language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Business Analyst software’s Hand-on Learning</a:t>
            </a: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1447800"/>
            <a:ext cx="36576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0" y="381000"/>
            <a:ext cx="830580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                          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Why IDEAL?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8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Courses Designed with the end goal in mind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Real life project examples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Emphasis on practical training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Free placement assistance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AR CENA" pitchFamily="2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On the job life-line support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 CENA" pitchFamily="2" charset="0"/>
                <a:cs typeface="Arial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0" y="762000"/>
            <a:ext cx="9144000" cy="477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             </a:t>
            </a:r>
            <a:r>
              <a:rPr kumimoji="0" lang="en-US" sz="4000" b="0" i="0" u="none" strike="noStrike" cap="none" normalizeH="0" baseline="0" dirty="0" smtClean="0">
                <a:ln>
                  <a:noFill/>
                </a:ln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Work with us for job search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 dirty="0" smtClean="0">
              <a:ln>
                <a:noFill/>
              </a:ln>
              <a:effectLst/>
              <a:latin typeface="AR CENA" pitchFamily="2" charset="0"/>
              <a:cs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Contract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Contact to permanent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effectLst/>
              <a:latin typeface="AR CENA" pitchFamily="2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Permanent position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effectLst/>
              <a:latin typeface="AR CENA" pitchFamily="2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effectLst/>
                <a:latin typeface="AR CENA" pitchFamily="2" charset="0"/>
                <a:ea typeface="Calibri" pitchFamily="34" charset="0"/>
                <a:cs typeface="Times New Roman" pitchFamily="18" charset="0"/>
              </a:rPr>
              <a:t>Part time position</a:t>
            </a:r>
            <a:r>
              <a:rPr kumimoji="0" lang="en-US" sz="3200" b="0" i="0" u="none" strike="noStrike" cap="none" normalizeH="0" baseline="0" dirty="0" smtClean="0">
                <a:ln>
                  <a:noFill/>
                </a:ln>
                <a:effectLst/>
                <a:latin typeface="AR CENA" pitchFamily="2" charset="0"/>
                <a:cs typeface="Arial" pitchFamily="34" charset="0"/>
              </a:rPr>
              <a:t> 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2057400"/>
            <a:ext cx="4267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iva\Pictures\ba-caree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81000"/>
            <a:ext cx="8077200" cy="59436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04800" y="381000"/>
            <a:ext cx="502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 CENA" pitchFamily="2" charset="0"/>
              </a:rPr>
              <a:t>     </a:t>
            </a:r>
            <a:r>
              <a:rPr lang="en-US" sz="4400" dirty="0" smtClean="0">
                <a:latin typeface="AR CENA" pitchFamily="2" charset="0"/>
              </a:rPr>
              <a:t>How to grow as a BA</a:t>
            </a:r>
            <a:endParaRPr lang="en-US" sz="4400" dirty="0">
              <a:latin typeface="AR CEN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"/>
            <a:ext cx="9220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2400"/>
            <a:ext cx="914400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752600" y="381000"/>
            <a:ext cx="7010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  <a:latin typeface="Copperplate Gothic Bold" pitchFamily="34" charset="0"/>
              </a:rPr>
              <a:t>Make a first step in IT as a     Business Analyst</a:t>
            </a:r>
            <a:endParaRPr lang="en-US" sz="3600" b="1" dirty="0">
              <a:solidFill>
                <a:srgbClr val="0070C0"/>
              </a:solidFill>
              <a:latin typeface="Copperplate Gothic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85800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pperplate Gothic Bold" pitchFamily="34" charset="0"/>
                <a:ea typeface="Calibri" pitchFamily="34" charset="0"/>
                <a:cs typeface="Times New Roman" pitchFamily="18" charset="0"/>
              </a:rPr>
              <a:t>Who is Business Analyst?</a:t>
            </a:r>
            <a:endParaRPr kumimoji="0" lang="en-US" sz="4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Copperplate Gothic Bold" pitchFamily="34" charset="0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526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572000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3801" y="4572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2"/>
                </a:solidFill>
                <a:latin typeface="Bauhaus 93" pitchFamily="82" charset="0"/>
              </a:rPr>
              <a:t>PRE-REQUISITE</a:t>
            </a:r>
            <a:endParaRPr lang="en-US" sz="5400" dirty="0">
              <a:solidFill>
                <a:schemeClr val="accent2"/>
              </a:solidFill>
              <a:latin typeface="Bauhaus 93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3999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48000" y="304800"/>
            <a:ext cx="3014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 </a:t>
            </a:r>
            <a:endParaRPr 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05000" y="228600"/>
            <a:ext cx="571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opperplate Gothic Bold" pitchFamily="34" charset="0"/>
              </a:rPr>
              <a:t>Our Training Ladder</a:t>
            </a:r>
            <a:endParaRPr lang="en-US" sz="3200" b="1" dirty="0">
              <a:latin typeface="Copperplate Gothic Bold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Image result for what we off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609600"/>
            <a:ext cx="4724400" cy="58674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685800"/>
            <a:ext cx="3810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AR CENA" pitchFamily="2" charset="0"/>
              </a:rPr>
              <a:t>Business Analyst training</a:t>
            </a:r>
          </a:p>
          <a:p>
            <a:pPr lvl="0">
              <a:buFont typeface="Arial" pitchFamily="34" charset="0"/>
              <a:buChar char="•"/>
            </a:pPr>
            <a:endParaRPr lang="en-US" sz="3200" b="1" dirty="0" smtClean="0">
              <a:solidFill>
                <a:schemeClr val="tx2"/>
              </a:solidFill>
              <a:latin typeface="AR CENA" pitchFamily="2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AR CENA" pitchFamily="2" charset="0"/>
              </a:rPr>
              <a:t>Domain Knowledge</a:t>
            </a:r>
          </a:p>
          <a:p>
            <a:pPr lvl="0">
              <a:buFont typeface="Arial" pitchFamily="34" charset="0"/>
              <a:buChar char="•"/>
            </a:pPr>
            <a:endParaRPr lang="en-US" sz="3200" b="1" dirty="0">
              <a:solidFill>
                <a:schemeClr val="tx2"/>
              </a:solidFill>
              <a:latin typeface="AR CENA" pitchFamily="2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AR CENA" pitchFamily="2" charset="0"/>
              </a:rPr>
              <a:t>Resume </a:t>
            </a:r>
            <a:r>
              <a:rPr lang="en-US" sz="3200" b="1" dirty="0" smtClean="0">
                <a:solidFill>
                  <a:schemeClr val="tx2"/>
                </a:solidFill>
                <a:latin typeface="AR CENA" pitchFamily="2" charset="0"/>
              </a:rPr>
              <a:t>Preparation</a:t>
            </a:r>
          </a:p>
          <a:p>
            <a:pPr lvl="0">
              <a:buFont typeface="Arial" pitchFamily="34" charset="0"/>
              <a:buChar char="•"/>
            </a:pPr>
            <a:endParaRPr lang="en-US" sz="3200" b="1" dirty="0">
              <a:solidFill>
                <a:schemeClr val="tx2"/>
              </a:solidFill>
              <a:latin typeface="AR CENA" pitchFamily="2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AR CENA" pitchFamily="2" charset="0"/>
              </a:rPr>
              <a:t>Interview preparation</a:t>
            </a:r>
          </a:p>
          <a:p>
            <a:pPr lvl="0">
              <a:buFont typeface="Arial" pitchFamily="34" charset="0"/>
              <a:buChar char="•"/>
            </a:pPr>
            <a:endParaRPr lang="en-US" sz="3200" b="1" dirty="0" smtClean="0">
              <a:solidFill>
                <a:schemeClr val="tx2"/>
              </a:solidFill>
              <a:latin typeface="AR CENA" pitchFamily="2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tx2"/>
                </a:solidFill>
                <a:latin typeface="AR CENA" pitchFamily="2" charset="0"/>
              </a:rPr>
              <a:t>Job Placement</a:t>
            </a:r>
          </a:p>
          <a:p>
            <a:pPr lvl="0">
              <a:buFont typeface="Arial" pitchFamily="34" charset="0"/>
              <a:buChar char="•"/>
            </a:pPr>
            <a:endParaRPr lang="en-US" sz="3200" b="1" dirty="0">
              <a:solidFill>
                <a:schemeClr val="tx2"/>
              </a:solidFill>
              <a:latin typeface="AR CENA" pitchFamily="2" charset="0"/>
            </a:endParaRPr>
          </a:p>
          <a:p>
            <a:pPr lvl="0">
              <a:buFont typeface="Arial" pitchFamily="34" charset="0"/>
              <a:buChar char="•"/>
            </a:pPr>
            <a:r>
              <a:rPr lang="en-US" sz="3200" b="1" dirty="0">
                <a:solidFill>
                  <a:schemeClr val="tx2"/>
                </a:solidFill>
                <a:latin typeface="AR CENA" pitchFamily="2" charset="0"/>
              </a:rPr>
              <a:t>On the job support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1621</TotalTime>
  <Words>155</Words>
  <Application>Microsoft Office PowerPoint</Application>
  <PresentationFormat>On-screen Show (4:3)</PresentationFormat>
  <Paragraphs>77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Trek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Shivangi Dave</dc:creator>
  <cp:lastModifiedBy>Shivangi Dave</cp:lastModifiedBy>
  <cp:revision>9</cp:revision>
  <dcterms:created xsi:type="dcterms:W3CDTF">2017-02-23T21:01:23Z</dcterms:created>
  <dcterms:modified xsi:type="dcterms:W3CDTF">2017-02-25T00:02:37Z</dcterms:modified>
</cp:coreProperties>
</file>